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4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CD4E-9513-40F3-8522-65EF9A517B3A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32E05-675C-4758-B90B-2F51BDAC2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230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CD4E-9513-40F3-8522-65EF9A517B3A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32E05-675C-4758-B90B-2F51BDAC2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300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CD4E-9513-40F3-8522-65EF9A517B3A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32E05-675C-4758-B90B-2F51BDAC2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370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CD4E-9513-40F3-8522-65EF9A517B3A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32E05-675C-4758-B90B-2F51BDAC2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87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CD4E-9513-40F3-8522-65EF9A517B3A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32E05-675C-4758-B90B-2F51BDAC2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130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CD4E-9513-40F3-8522-65EF9A517B3A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32E05-675C-4758-B90B-2F51BDAC2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445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CD4E-9513-40F3-8522-65EF9A517B3A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32E05-675C-4758-B90B-2F51BDAC2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30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CD4E-9513-40F3-8522-65EF9A517B3A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32E05-675C-4758-B90B-2F51BDAC2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038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CD4E-9513-40F3-8522-65EF9A517B3A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32E05-675C-4758-B90B-2F51BDAC2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840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CD4E-9513-40F3-8522-65EF9A517B3A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32E05-675C-4758-B90B-2F51BDAC2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58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CD4E-9513-40F3-8522-65EF9A517B3A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32E05-675C-4758-B90B-2F51BDAC2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065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9CD4E-9513-40F3-8522-65EF9A517B3A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32E05-675C-4758-B90B-2F51BDAC2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442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BCB2860-D1EA-4AC0-BC82-ADB8DFEEF993}"/>
              </a:ext>
            </a:extLst>
          </p:cNvPr>
          <p:cNvSpPr txBox="1"/>
          <p:nvPr/>
        </p:nvSpPr>
        <p:spPr>
          <a:xfrm>
            <a:off x="2460093" y="1057628"/>
            <a:ext cx="3921779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/>
              <a:t>AYC Spring Meeting</a:t>
            </a:r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Monday April 14, 2025</a:t>
            </a:r>
          </a:p>
          <a:p>
            <a:pPr algn="ctr"/>
            <a:r>
              <a:rPr lang="en-US" sz="2800" dirty="0"/>
              <a:t>7:00pm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Main Club House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806233-D232-40BB-9209-294FDFA68E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77" y="1057628"/>
            <a:ext cx="2139116" cy="214077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A3D9F81-7A16-4F7B-AD5F-0DB26367411C}"/>
              </a:ext>
            </a:extLst>
          </p:cNvPr>
          <p:cNvSpPr txBox="1"/>
          <p:nvPr/>
        </p:nvSpPr>
        <p:spPr>
          <a:xfrm>
            <a:off x="757989" y="4932947"/>
            <a:ext cx="53901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We have a few amendments for your consideration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Amendments and Ballots will be mailed to your regular address 3 weeks before the meeting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You must mail back your ballot or bring it to the meeting in the envelope you will receive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algn="ctr"/>
            <a:r>
              <a:rPr lang="en-US" sz="3600" dirty="0"/>
              <a:t>See you there!</a:t>
            </a:r>
          </a:p>
        </p:txBody>
      </p:sp>
    </p:spTree>
    <p:extLst>
      <p:ext uri="{BB962C8B-B14F-4D97-AF65-F5344CB8AC3E}">
        <p14:creationId xmlns:p14="http://schemas.microsoft.com/office/powerpoint/2010/main" val="722698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57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JoAnne Pritchard</dc:creator>
  <cp:lastModifiedBy>JoAnne Pritchard</cp:lastModifiedBy>
  <cp:revision>2</cp:revision>
  <dcterms:created xsi:type="dcterms:W3CDTF">2025-03-12T15:11:03Z</dcterms:created>
  <dcterms:modified xsi:type="dcterms:W3CDTF">2025-03-12T16:38:45Z</dcterms:modified>
</cp:coreProperties>
</file>